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FCD4-FC7D-C147-B426-A322C9DF6C1A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F41-3B84-D84C-9D36-FA66E7C3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FCD4-FC7D-C147-B426-A322C9DF6C1A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F41-3B84-D84C-9D36-FA66E7C3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FCD4-FC7D-C147-B426-A322C9DF6C1A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F41-3B84-D84C-9D36-FA66E7C3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FCD4-FC7D-C147-B426-A322C9DF6C1A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F41-3B84-D84C-9D36-FA66E7C3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FCD4-FC7D-C147-B426-A322C9DF6C1A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F41-3B84-D84C-9D36-FA66E7C3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FCD4-FC7D-C147-B426-A322C9DF6C1A}" type="datetimeFigureOut">
              <a:rPr lang="en-US" smtClean="0"/>
              <a:t>8/30/11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F41-3B84-D84C-9D36-FA66E7C3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FCD4-FC7D-C147-B426-A322C9DF6C1A}" type="datetimeFigureOut">
              <a:rPr lang="en-US" smtClean="0"/>
              <a:t>8/30/11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F41-3B84-D84C-9D36-FA66E7C3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FCD4-FC7D-C147-B426-A322C9DF6C1A}" type="datetimeFigureOut">
              <a:rPr lang="en-US" smtClean="0"/>
              <a:t>8/30/11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F41-3B84-D84C-9D36-FA66E7C3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FCD4-FC7D-C147-B426-A322C9DF6C1A}" type="datetimeFigureOut">
              <a:rPr lang="en-US" smtClean="0"/>
              <a:t>8/30/11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F41-3B84-D84C-9D36-FA66E7C3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FCD4-FC7D-C147-B426-A322C9DF6C1A}" type="datetimeFigureOut">
              <a:rPr lang="en-US" smtClean="0"/>
              <a:t>8/30/11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F41-3B84-D84C-9D36-FA66E7C3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FCD4-FC7D-C147-B426-A322C9DF6C1A}" type="datetimeFigureOut">
              <a:rPr lang="en-US" smtClean="0"/>
              <a:t>8/30/11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F41-3B84-D84C-9D36-FA66E7C3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5FCD4-FC7D-C147-B426-A322C9DF6C1A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EFF41-3B84-D84C-9D36-FA66E7C3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Renaissance: Why Northern Italy?  Why The 14</a:t>
            </a:r>
            <a:r>
              <a:rPr lang="en-US" baseline="30000" dirty="0" smtClean="0"/>
              <a:t>th</a:t>
            </a:r>
            <a:r>
              <a:rPr lang="en-US" dirty="0" smtClean="0"/>
              <a:t> Century?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26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Reasons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Italy maintained trading relations with the East through previous two centuries</a:t>
            </a:r>
          </a:p>
          <a:p>
            <a:r>
              <a:rPr lang="en-US" dirty="0" smtClean="0"/>
              <a:t>Italy is first to recover from Plague Depression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(Observation:  Italian traders got us into this mess, so they’re the ones who are going to get us out…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Britticus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original)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Italian laymen can now afford to buy their own art…less restrictive than the church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Artistic freedom spawns new techniques and experimentation with light, lines, and perspective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08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previous two centuries saw the church preoccupied with its internal conflicts</a:t>
            </a:r>
          </a:p>
          <a:p>
            <a:pPr lvl="1"/>
            <a:r>
              <a:rPr lang="en-US" dirty="0" smtClean="0"/>
              <a:t>The Babylonian Captivity</a:t>
            </a:r>
          </a:p>
          <a:p>
            <a:pPr lvl="1"/>
            <a:r>
              <a:rPr lang="en-US" dirty="0" smtClean="0"/>
              <a:t>The Great Schism</a:t>
            </a:r>
          </a:p>
          <a:p>
            <a:pPr lvl="1"/>
            <a:r>
              <a:rPr lang="en-US" dirty="0" err="1" smtClean="0"/>
              <a:t>Plague..remember</a:t>
            </a:r>
            <a:r>
              <a:rPr lang="en-US" dirty="0" smtClean="0"/>
              <a:t>, all the “good” church guys died?</a:t>
            </a:r>
          </a:p>
          <a:p>
            <a:r>
              <a:rPr lang="en-US" dirty="0" smtClean="0"/>
              <a:t>The church is unable to fill emotional/spiritual needs of the people.  The people fill their own needs.</a:t>
            </a:r>
          </a:p>
          <a:p>
            <a:r>
              <a:rPr lang="en-US" dirty="0" smtClean="0"/>
              <a:t>Lay piety- Active, emotional-rosary beads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90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Location, Location,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Northern Italy was made up mainly of independent city-states…the people lived the urban life</a:t>
            </a:r>
          </a:p>
          <a:p>
            <a:r>
              <a:rPr lang="en-US" dirty="0" smtClean="0"/>
              <a:t>They encountered problems not faced by the rest of agricultural, medieval Europe.  To whom can they turn?</a:t>
            </a:r>
          </a:p>
          <a:p>
            <a:r>
              <a:rPr lang="en-US" dirty="0" smtClean="0"/>
              <a:t>Rome and Greece</a:t>
            </a:r>
          </a:p>
          <a:p>
            <a:r>
              <a:rPr lang="en-US" dirty="0" smtClean="0"/>
              <a:t>New Classics-centered education system (HUMANISM) emphasis on </a:t>
            </a:r>
            <a:r>
              <a:rPr lang="en-US" sz="4000" dirty="0" smtClean="0"/>
              <a:t>rhetoric</a:t>
            </a:r>
            <a:r>
              <a:rPr lang="en-US" dirty="0" smtClean="0"/>
              <a:t>- the art of persuading people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831887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Northern Italian laymen who are pursuing lay piety and have received a humanist education are making enough money to hire artists </a:t>
            </a:r>
            <a:r>
              <a:rPr lang="en-US" dirty="0"/>
              <a:t>(</a:t>
            </a:r>
            <a:r>
              <a:rPr lang="en-US" dirty="0" smtClean="0"/>
              <a:t>also products of humanism and lay piety) whose art is a type of visual rhetoric intended to motivate people to piety.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5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50</TotalTime>
  <Words>263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Black</vt:lpstr>
      <vt:lpstr>The Renaissance: Why Northern Italy?  Why The 14th Century?</vt:lpstr>
      <vt:lpstr>Economic Reasons </vt:lpstr>
      <vt:lpstr>Religious</vt:lpstr>
      <vt:lpstr>Location, Location, Location</vt:lpstr>
      <vt:lpstr>The Connection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Renaissance: Why Northern Italy?  Why The 14th Century?</dc:title>
  <dc:creator>Joshua Britt</dc:creator>
  <cp:lastModifiedBy>Joshua Britt</cp:lastModifiedBy>
  <cp:revision>7</cp:revision>
  <dcterms:created xsi:type="dcterms:W3CDTF">2011-08-31T00:04:00Z</dcterms:created>
  <dcterms:modified xsi:type="dcterms:W3CDTF">2011-08-31T00:54:22Z</dcterms:modified>
</cp:coreProperties>
</file>